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5" r:id="rId5"/>
    <p:sldId id="266" r:id="rId6"/>
    <p:sldId id="259" r:id="rId7"/>
    <p:sldId id="263" r:id="rId8"/>
    <p:sldId id="260" r:id="rId9"/>
    <p:sldId id="262" r:id="rId10"/>
    <p:sldId id="261" r:id="rId11"/>
    <p:sldId id="264" r:id="rId12"/>
  </p:sldIdLst>
  <p:sldSz cx="8229600" cy="10972800" type="B4JIS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56" userDrawn="1">
          <p15:clr>
            <a:srgbClr val="A4A3A4"/>
          </p15:clr>
        </p15:guide>
        <p15:guide id="2" pos="25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4660"/>
  </p:normalViewPr>
  <p:slideViewPr>
    <p:cSldViewPr snapToGrid="0">
      <p:cViewPr varScale="1">
        <p:scale>
          <a:sx n="83" d="100"/>
          <a:sy n="83" d="100"/>
        </p:scale>
        <p:origin x="1698" y="132"/>
      </p:cViewPr>
      <p:guideLst>
        <p:guide orient="horz" pos="3456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220" y="1795781"/>
            <a:ext cx="6995160" cy="382016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763261"/>
            <a:ext cx="6172200" cy="2649219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B632-19A5-4BF3-BEAA-AFBDED1597C2}" type="datetimeFigureOut">
              <a:rPr kumimoji="1" lang="ja-JP" altLang="en-US" smtClean="0"/>
              <a:t>2020/12/14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05F16-531F-4F61-B9B3-C27AFB7DD8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496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B632-19A5-4BF3-BEAA-AFBDED1597C2}" type="datetimeFigureOut">
              <a:rPr kumimoji="1" lang="ja-JP" altLang="en-US" smtClean="0"/>
              <a:t>2020/12/14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05F16-531F-4F61-B9B3-C27AFB7DD8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9256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89308" y="584200"/>
            <a:ext cx="1774508" cy="9298941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5785" y="584200"/>
            <a:ext cx="5220653" cy="9298941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B632-19A5-4BF3-BEAA-AFBDED1597C2}" type="datetimeFigureOut">
              <a:rPr kumimoji="1" lang="ja-JP" altLang="en-US" smtClean="0"/>
              <a:t>2020/12/14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05F16-531F-4F61-B9B3-C27AFB7DD8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314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B632-19A5-4BF3-BEAA-AFBDED1597C2}" type="datetimeFigureOut">
              <a:rPr kumimoji="1" lang="ja-JP" altLang="en-US" smtClean="0"/>
              <a:t>2020/12/14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05F16-531F-4F61-B9B3-C27AFB7DD8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7645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99" y="2735583"/>
            <a:ext cx="7098030" cy="4564379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1499" y="7343143"/>
            <a:ext cx="7098030" cy="2400299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/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B632-19A5-4BF3-BEAA-AFBDED1597C2}" type="datetimeFigureOut">
              <a:rPr kumimoji="1" lang="ja-JP" altLang="en-US" smtClean="0"/>
              <a:t>2020/12/14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05F16-531F-4F61-B9B3-C27AFB7DD8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6609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785" y="2921000"/>
            <a:ext cx="3497580" cy="696214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6235" y="2921000"/>
            <a:ext cx="3497580" cy="696214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B632-19A5-4BF3-BEAA-AFBDED1597C2}" type="datetimeFigureOut">
              <a:rPr kumimoji="1" lang="ja-JP" altLang="en-US" smtClean="0"/>
              <a:t>2020/12/14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05F16-531F-4F61-B9B3-C27AFB7DD8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3484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584202"/>
            <a:ext cx="7098030" cy="2120901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858" y="2689861"/>
            <a:ext cx="3481506" cy="1318259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858" y="4008120"/>
            <a:ext cx="3481506" cy="589534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66235" y="2689861"/>
            <a:ext cx="3498652" cy="1318259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66235" y="4008120"/>
            <a:ext cx="3498652" cy="589534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B632-19A5-4BF3-BEAA-AFBDED1597C2}" type="datetimeFigureOut">
              <a:rPr kumimoji="1" lang="ja-JP" altLang="en-US" smtClean="0"/>
              <a:t>2020/12/14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05F16-531F-4F61-B9B3-C27AFB7DD8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23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B632-19A5-4BF3-BEAA-AFBDED1597C2}" type="datetimeFigureOut">
              <a:rPr kumimoji="1" lang="ja-JP" altLang="en-US" smtClean="0"/>
              <a:t>2020/12/14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05F16-531F-4F61-B9B3-C27AFB7DD8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4560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B632-19A5-4BF3-BEAA-AFBDED1597C2}" type="datetimeFigureOut">
              <a:rPr kumimoji="1" lang="ja-JP" altLang="en-US" smtClean="0"/>
              <a:t>2020/12/14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05F16-531F-4F61-B9B3-C27AFB7DD8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5172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731520"/>
            <a:ext cx="2654260" cy="256032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652" y="1579882"/>
            <a:ext cx="4166235" cy="7797800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3291840"/>
            <a:ext cx="2654260" cy="6098541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B632-19A5-4BF3-BEAA-AFBDED1597C2}" type="datetimeFigureOut">
              <a:rPr kumimoji="1" lang="ja-JP" altLang="en-US" smtClean="0"/>
              <a:t>2020/12/14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05F16-531F-4F61-B9B3-C27AFB7DD8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518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731520"/>
            <a:ext cx="2654260" cy="256032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98652" y="1579882"/>
            <a:ext cx="4166235" cy="7797800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3291840"/>
            <a:ext cx="2654260" cy="6098541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B632-19A5-4BF3-BEAA-AFBDED1597C2}" type="datetimeFigureOut">
              <a:rPr kumimoji="1" lang="ja-JP" altLang="en-US" smtClean="0"/>
              <a:t>2020/12/14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05F16-531F-4F61-B9B3-C27AFB7DD8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9527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5785" y="584202"/>
            <a:ext cx="7098030" cy="2120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85" y="2921000"/>
            <a:ext cx="7098030" cy="6962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785" y="10170162"/>
            <a:ext cx="185166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4B632-19A5-4BF3-BEAA-AFBDED1597C2}" type="datetimeFigureOut">
              <a:rPr kumimoji="1" lang="ja-JP" altLang="en-US" smtClean="0"/>
              <a:t>2020/12/14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6055" y="10170162"/>
            <a:ext cx="277749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2155" y="10170162"/>
            <a:ext cx="185166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05F16-531F-4F61-B9B3-C27AFB7DD8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0304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kumimoji="1"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kumimoji="1"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kumimoji="1"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kumimoji="1"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kumimoji="1"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kumimoji="1"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kumimoji="1"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kumimoji="1"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kumimoji="1"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kumimoji="1"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kumimoji="1"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kumimoji="1"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kumimoji="1"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kumimoji="1"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kumimoji="1"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kumimoji="1"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kumimoji="1"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jpe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-70286" y="4669610"/>
            <a:ext cx="8229600" cy="1352533"/>
          </a:xfrm>
        </p:spPr>
        <p:txBody>
          <a:bodyPr>
            <a:noAutofit/>
          </a:bodyPr>
          <a:lstStyle/>
          <a:p>
            <a:r>
              <a:rPr lang="ja-JP" altLang="en-US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ＰＯＲＴＦＯＬＩＯ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380518" y="554653"/>
            <a:ext cx="1540880" cy="429195"/>
          </a:xfrm>
        </p:spPr>
        <p:txBody>
          <a:bodyPr/>
          <a:lstStyle/>
          <a:p>
            <a:r>
              <a:rPr kumimoji="1" lang="ja-JP" altLang="en-US" dirty="0" smtClean="0"/>
              <a:t>表紙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213238" y="10210193"/>
            <a:ext cx="341632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吉田学園</a:t>
            </a:r>
            <a:r>
              <a:rPr lang="ja-JP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ビジネス情報</a:t>
            </a:r>
            <a:r>
              <a:rPr lang="ja-JP" altLang="en-US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専門学校</a:t>
            </a:r>
            <a:endParaRPr lang="ja-JP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044514" y="10271748"/>
            <a:ext cx="224773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ゲーム学科一年</a:t>
            </a:r>
            <a:r>
              <a:rPr lang="en-US" altLang="ja-JP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ja-JP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髙橋</a:t>
            </a:r>
            <a:r>
              <a:rPr lang="ja-JP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勝太</a:t>
            </a:r>
            <a:endParaRPr lang="ja-JP" alt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4577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836337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altLang="ja-JP" sz="6000" b="1" dirty="0">
                <a:ln w="19050">
                  <a:noFill/>
                </a:ln>
                <a:solidFill>
                  <a:srgbClr val="002060"/>
                </a:solidFill>
                <a:latin typeface="Bell MT" panose="02020503060305020303" pitchFamily="18" charset="0"/>
              </a:rPr>
              <a:t> </a:t>
            </a:r>
            <a:r>
              <a:rPr lang="ja-JP" altLang="en-US" sz="4400" b="1" dirty="0" smtClean="0">
                <a:ln w="19050">
                  <a:noFill/>
                </a:ln>
                <a:latin typeface="Bell MT" panose="02020503060305020303" pitchFamily="18" charset="0"/>
              </a:rPr>
              <a:t>タイトル</a:t>
            </a:r>
            <a:r>
              <a:rPr lang="ja-JP" altLang="en-US" sz="4400" b="1" dirty="0" smtClean="0">
                <a:ln w="19050">
                  <a:solidFill>
                    <a:srgbClr val="FFC000"/>
                  </a:solidFill>
                </a:ln>
                <a:solidFill>
                  <a:srgbClr val="FFC000"/>
                </a:solidFill>
                <a:latin typeface="Bell MT" panose="02020503060305020303" pitchFamily="18" charset="0"/>
              </a:rPr>
              <a:t>　</a:t>
            </a:r>
            <a:r>
              <a:rPr lang="en-US" altLang="ja-JP" sz="4400" b="1" dirty="0" smtClean="0">
                <a:ln w="19050">
                  <a:solidFill>
                    <a:srgbClr val="FFC000"/>
                  </a:solidFill>
                </a:ln>
                <a:solidFill>
                  <a:srgbClr val="FFC000"/>
                </a:solidFill>
                <a:latin typeface="Bell MT" panose="02020503060305020303" pitchFamily="18" charset="0"/>
              </a:rPr>
              <a:t>I </a:t>
            </a:r>
            <a:r>
              <a:rPr lang="en-US" altLang="ja-JP" sz="4400" b="1" dirty="0" err="1" smtClean="0">
                <a:ln w="19050">
                  <a:solidFill>
                    <a:srgbClr val="FFC000"/>
                  </a:solidFill>
                </a:ln>
                <a:solidFill>
                  <a:srgbClr val="FFC000"/>
                </a:solidFill>
                <a:latin typeface="Bell MT" panose="02020503060305020303" pitchFamily="18" charset="0"/>
              </a:rPr>
              <a:t>wanna</a:t>
            </a:r>
            <a:r>
              <a:rPr lang="en-US" altLang="ja-JP" sz="4400" b="1" dirty="0" smtClean="0">
                <a:ln w="19050">
                  <a:solidFill>
                    <a:srgbClr val="FFC000"/>
                  </a:solidFill>
                </a:ln>
                <a:solidFill>
                  <a:srgbClr val="FFC000"/>
                </a:solidFill>
                <a:latin typeface="Bell MT" panose="02020503060305020303" pitchFamily="18" charset="0"/>
              </a:rPr>
              <a:t> sky</a:t>
            </a:r>
            <a:endParaRPr kumimoji="1" lang="ja-JP" altLang="en-US" sz="4400" b="1" dirty="0">
              <a:ln w="19050">
                <a:solidFill>
                  <a:srgbClr val="FFC000"/>
                </a:solidFill>
              </a:ln>
              <a:solidFill>
                <a:srgbClr val="FFC000"/>
              </a:solidFill>
              <a:latin typeface="Bell MT" panose="02020503060305020303" pitchFamily="18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39599" y="4726977"/>
            <a:ext cx="7098030" cy="3610800"/>
          </a:xfrm>
          <a:solidFill>
            <a:schemeClr val="bg1">
              <a:alpha val="44000"/>
            </a:schemeClr>
          </a:solidFill>
        </p:spPr>
        <p:txBody>
          <a:bodyPr>
            <a:normAutofit/>
          </a:bodyPr>
          <a:lstStyle/>
          <a:p>
            <a:r>
              <a:rPr lang="ja-JP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開発ソフト</a:t>
            </a:r>
            <a:r>
              <a:rPr lang="en-US" altLang="ja-JP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altLang="ja-JP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 </a:t>
            </a:r>
            <a:r>
              <a:rPr lang="en-US" altLang="ja-JP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studio 2015</a:t>
            </a:r>
            <a:r>
              <a:rPr lang="ja-JP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</a:t>
            </a:r>
            <a:endParaRPr lang="en-US" altLang="ja-JP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ja-JP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ja-JP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開発期間</a:t>
            </a:r>
            <a:r>
              <a:rPr lang="en-US" altLang="ja-JP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</a:t>
            </a:r>
            <a:r>
              <a:rPr lang="ja-JP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一か月</a:t>
            </a:r>
            <a:endParaRPr lang="en-US" altLang="ja-JP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ja-JP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ja-JP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ジャンル</a:t>
            </a:r>
            <a:r>
              <a:rPr lang="en-US" altLang="ja-JP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2D</a:t>
            </a:r>
            <a:r>
              <a:rPr lang="ja-JP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アクションゲーム</a:t>
            </a:r>
            <a:endParaRPr lang="en-US" altLang="ja-JP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ja-JP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ja-JP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操作方法</a:t>
            </a:r>
            <a:r>
              <a:rPr lang="en-US" altLang="ja-JP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</a:t>
            </a:r>
            <a:r>
              <a:rPr lang="ja-JP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キーボード</a:t>
            </a:r>
            <a:endParaRPr lang="en-US" altLang="ja-JP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7" y="836337"/>
            <a:ext cx="6876737" cy="387411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529" y="7410096"/>
            <a:ext cx="867185" cy="867185"/>
          </a:xfrm>
          <a:prstGeom prst="rect">
            <a:avLst/>
          </a:prstGeom>
        </p:spPr>
      </p:pic>
      <p:grpSp>
        <p:nvGrpSpPr>
          <p:cNvPr id="23" name="グループ化 22"/>
          <p:cNvGrpSpPr/>
          <p:nvPr/>
        </p:nvGrpSpPr>
        <p:grpSpPr>
          <a:xfrm>
            <a:off x="6718101" y="6481476"/>
            <a:ext cx="937362" cy="956510"/>
            <a:chOff x="6275120" y="8198448"/>
            <a:chExt cx="937362" cy="956510"/>
          </a:xfrm>
        </p:grpSpPr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3648" y="8198448"/>
              <a:ext cx="858834" cy="858834"/>
            </a:xfrm>
            <a:prstGeom prst="rect">
              <a:avLst/>
            </a:prstGeom>
          </p:spPr>
        </p:pic>
        <p:sp>
          <p:nvSpPr>
            <p:cNvPr id="11" name="正方形/長方形 10"/>
            <p:cNvSpPr/>
            <p:nvPr/>
          </p:nvSpPr>
          <p:spPr>
            <a:xfrm>
              <a:off x="6275120" y="8570183"/>
              <a:ext cx="646331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3200" b="0" cap="none" spc="0" dirty="0" smtClean="0">
                  <a:ln w="0">
                    <a:solidFill>
                      <a:schemeClr val="bg1"/>
                    </a:solidFill>
                  </a:ln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2D</a:t>
              </a:r>
              <a:endParaRPr lang="ja-JP" altLang="en-US" sz="3200" b="0" cap="none" spc="0" dirty="0">
                <a:ln w="0"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2" name="グループ化 21"/>
          <p:cNvGrpSpPr/>
          <p:nvPr/>
        </p:nvGrpSpPr>
        <p:grpSpPr>
          <a:xfrm>
            <a:off x="6800804" y="5478467"/>
            <a:ext cx="863010" cy="858834"/>
            <a:chOff x="6357823" y="7195439"/>
            <a:chExt cx="863010" cy="858834"/>
          </a:xfrm>
          <a:noFill/>
        </p:grpSpPr>
        <p:sp>
          <p:nvSpPr>
            <p:cNvPr id="13" name="正方形/長方形 12"/>
            <p:cNvSpPr/>
            <p:nvPr/>
          </p:nvSpPr>
          <p:spPr>
            <a:xfrm>
              <a:off x="6361999" y="7195928"/>
              <a:ext cx="858834" cy="8578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7823" y="7195439"/>
              <a:ext cx="858834" cy="858834"/>
            </a:xfrm>
            <a:prstGeom prst="rect">
              <a:avLst/>
            </a:prstGeom>
            <a:grpFill/>
          </p:spPr>
        </p:pic>
      </p:grpSp>
      <p:grpSp>
        <p:nvGrpSpPr>
          <p:cNvPr id="14" name="グループ化 13"/>
          <p:cNvGrpSpPr/>
          <p:nvPr/>
        </p:nvGrpSpPr>
        <p:grpSpPr>
          <a:xfrm>
            <a:off x="6759797" y="4766745"/>
            <a:ext cx="875855" cy="875085"/>
            <a:chOff x="6344978" y="6149142"/>
            <a:chExt cx="875855" cy="875085"/>
          </a:xfrm>
          <a:noFill/>
        </p:grpSpPr>
        <p:sp>
          <p:nvSpPr>
            <p:cNvPr id="20" name="正方形/長方形 19"/>
            <p:cNvSpPr/>
            <p:nvPr/>
          </p:nvSpPr>
          <p:spPr>
            <a:xfrm>
              <a:off x="6361999" y="6149142"/>
              <a:ext cx="858834" cy="8578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4978" y="6157042"/>
              <a:ext cx="867185" cy="867185"/>
            </a:xfrm>
            <a:prstGeom prst="rect">
              <a:avLst/>
            </a:prstGeom>
            <a:grpFill/>
          </p:spPr>
        </p:pic>
      </p:grpSp>
      <p:sp>
        <p:nvSpPr>
          <p:cNvPr id="7" name="正方形/長方形 6"/>
          <p:cNvSpPr/>
          <p:nvPr/>
        </p:nvSpPr>
        <p:spPr>
          <a:xfrm>
            <a:off x="0" y="8776123"/>
            <a:ext cx="8229600" cy="2196677"/>
          </a:xfrm>
          <a:prstGeom prst="rect">
            <a:avLst/>
          </a:prstGeom>
          <a:solidFill>
            <a:srgbClr val="92D05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057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47" y="820734"/>
            <a:ext cx="4280309" cy="2411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5785" y="0"/>
            <a:ext cx="7050357" cy="700588"/>
          </a:xfrm>
        </p:spPr>
        <p:txBody>
          <a:bodyPr/>
          <a:lstStyle/>
          <a:p>
            <a:r>
              <a:rPr lang="ja-JP" altLang="en-US" b="1" dirty="0" smtClean="0"/>
              <a:t>ゲーム</a:t>
            </a:r>
            <a:r>
              <a:rPr lang="ja-JP" altLang="en-US" b="1" dirty="0"/>
              <a:t>難易度</a:t>
            </a:r>
            <a:r>
              <a:rPr kumimoji="1" lang="ja-JP" altLang="en-US" b="1" dirty="0" smtClean="0"/>
              <a:t>選択</a:t>
            </a:r>
            <a:endParaRPr kumimoji="1" lang="ja-JP" altLang="en-US" b="1" dirty="0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25" y="536540"/>
            <a:ext cx="1364623" cy="1774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714" y="584335"/>
            <a:ext cx="1365943" cy="1776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右カーブ矢印 10"/>
          <p:cNvSpPr/>
          <p:nvPr/>
        </p:nvSpPr>
        <p:spPr>
          <a:xfrm rot="16200000">
            <a:off x="5963712" y="1807429"/>
            <a:ext cx="676138" cy="1881431"/>
          </a:xfrm>
          <a:prstGeom prst="curvedRightArrow">
            <a:avLst>
              <a:gd name="adj1" fmla="val 22269"/>
              <a:gd name="adj2" fmla="val 50000"/>
              <a:gd name="adj3" fmla="val 25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696487" y="2453067"/>
            <a:ext cx="12105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0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クリア後</a:t>
            </a:r>
            <a:endParaRPr lang="ja-JP" altLang="en-U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95547" y="3352836"/>
            <a:ext cx="4887653" cy="19694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Stage1</a:t>
            </a:r>
            <a:r>
              <a:rPr lang="en-US" altLang="ja-JP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ja-JP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謎解き</a:t>
            </a:r>
            <a:endParaRPr lang="en-US" altLang="ja-JP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ja-JP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Stage2	</a:t>
            </a:r>
            <a:r>
              <a:rPr lang="ja-JP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強制横スクロール</a:t>
            </a:r>
            <a:endParaRPr lang="en-US" altLang="ja-JP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en-US" altLang="ja-JP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Stage3	</a:t>
            </a:r>
            <a:r>
              <a:rPr lang="ja-JP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弾幕</a:t>
            </a:r>
            <a:r>
              <a:rPr lang="en-US" altLang="ja-JP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endParaRPr lang="ja-JP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47" y="5459968"/>
            <a:ext cx="2652484" cy="200305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146" y="5459968"/>
            <a:ext cx="2236216" cy="2003055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77" y="5459968"/>
            <a:ext cx="2578933" cy="2003055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395547" y="7463023"/>
            <a:ext cx="551946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種類の多い弾を避けきれ！！</a:t>
            </a:r>
            <a:endParaRPr lang="ja-JP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395546" y="8234970"/>
            <a:ext cx="7384111" cy="2677656"/>
          </a:xfrm>
          <a:prstGeom prst="rect">
            <a:avLst/>
          </a:prstGeom>
          <a:solidFill>
            <a:srgbClr val="00B0F0">
              <a:alpha val="37000"/>
            </a:srgbClr>
          </a:solidFill>
        </p:spPr>
        <p:txBody>
          <a:bodyPr wrap="square">
            <a:spAutoFit/>
          </a:bodyPr>
          <a:lstStyle/>
          <a:p>
            <a:r>
              <a:rPr lang="ja-JP" altLang="en-US" sz="2800" b="1" dirty="0"/>
              <a:t>ゲームを</a:t>
            </a:r>
            <a:r>
              <a:rPr lang="ja-JP" altLang="en-US" sz="2800" b="1" dirty="0" smtClean="0"/>
              <a:t>終えて</a:t>
            </a:r>
            <a:endParaRPr lang="en-US" altLang="ja-JP" sz="2800" b="1" dirty="0" smtClean="0"/>
          </a:p>
          <a:p>
            <a:endParaRPr lang="en-US" altLang="ja-JP" sz="2800" b="1" dirty="0" smtClean="0"/>
          </a:p>
          <a:p>
            <a:endParaRPr lang="en-US" altLang="ja-JP" sz="2800" b="1" dirty="0"/>
          </a:p>
          <a:p>
            <a:endParaRPr lang="en-US" altLang="ja-JP" sz="2800" b="1" dirty="0"/>
          </a:p>
          <a:p>
            <a:endParaRPr lang="en-US" altLang="ja-JP" sz="2800" b="1" dirty="0" smtClean="0"/>
          </a:p>
          <a:p>
            <a:endParaRPr lang="en-US" altLang="ja-JP" sz="2800" b="1" dirty="0"/>
          </a:p>
        </p:txBody>
      </p:sp>
    </p:spTree>
    <p:extLst>
      <p:ext uri="{BB962C8B-B14F-4D97-AF65-F5344CB8AC3E}">
        <p14:creationId xmlns:p14="http://schemas.microsoft.com/office/powerpoint/2010/main" val="120071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1613" y="375857"/>
            <a:ext cx="2374185" cy="712163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目次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1613" y="1381567"/>
            <a:ext cx="4017790" cy="6962141"/>
          </a:xfrm>
        </p:spPr>
        <p:txBody>
          <a:bodyPr/>
          <a:lstStyle/>
          <a:p>
            <a:r>
              <a:rPr lang="ja-JP" altLang="en-US" dirty="0" smtClean="0"/>
              <a:t>自己紹介</a:t>
            </a:r>
            <a:endParaRPr lang="en-US" altLang="ja-JP" dirty="0" smtClean="0"/>
          </a:p>
          <a:p>
            <a:r>
              <a:rPr lang="ja-JP" altLang="en-US" dirty="0" smtClean="0"/>
              <a:t>ネームハンター</a:t>
            </a:r>
            <a:endParaRPr lang="en-US" altLang="ja-JP" dirty="0" smtClean="0"/>
          </a:p>
          <a:p>
            <a:r>
              <a:rPr kumimoji="1" lang="en-US" altLang="ja-JP" dirty="0" smtClean="0"/>
              <a:t>2D</a:t>
            </a:r>
            <a:r>
              <a:rPr kumimoji="1" lang="ja-JP" altLang="en-US" dirty="0" smtClean="0"/>
              <a:t>シューティング</a:t>
            </a:r>
            <a:r>
              <a:rPr lang="ja-JP" altLang="en-US" dirty="0"/>
              <a:t>ゲーム</a:t>
            </a:r>
            <a:endParaRPr kumimoji="1" lang="en-US" altLang="ja-JP" dirty="0" smtClean="0"/>
          </a:p>
          <a:p>
            <a:r>
              <a:rPr lang="en-US" altLang="ja-JP" dirty="0" smtClean="0"/>
              <a:t>2D</a:t>
            </a:r>
            <a:r>
              <a:rPr lang="ja-JP" altLang="en-US" dirty="0" smtClean="0"/>
              <a:t>アクションゲーム</a:t>
            </a:r>
            <a:endParaRPr lang="en-US" altLang="ja-JP" dirty="0" smtClean="0"/>
          </a:p>
          <a:p>
            <a:r>
              <a:rPr kumimoji="1" lang="en-US" altLang="ja-JP" dirty="0" smtClean="0"/>
              <a:t>3D</a:t>
            </a:r>
            <a:r>
              <a:rPr kumimoji="1" lang="ja-JP" altLang="en-US" dirty="0" smtClean="0"/>
              <a:t>ゲーム制作中</a:t>
            </a:r>
            <a:endParaRPr kumimoji="1" lang="en-US" altLang="ja-JP" dirty="0" smtClean="0"/>
          </a:p>
        </p:txBody>
      </p:sp>
      <p:sp>
        <p:nvSpPr>
          <p:cNvPr id="4" name="正方形/長方形 3"/>
          <p:cNvSpPr/>
          <p:nvPr/>
        </p:nvSpPr>
        <p:spPr>
          <a:xfrm>
            <a:off x="2835798" y="1092846"/>
            <a:ext cx="559973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ページ数</a:t>
            </a:r>
            <a:endParaRPr lang="ja-JP" alt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1663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 l="-69000" r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5785" y="306409"/>
            <a:ext cx="6737840" cy="816335"/>
          </a:xfr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kumimoji="1" lang="ja-JP" altLang="en-US" dirty="0" smtClean="0"/>
              <a:t>自己紹介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5785" y="1400537"/>
            <a:ext cx="7098030" cy="6962141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 smtClean="0"/>
              <a:t>吉田</a:t>
            </a:r>
            <a:r>
              <a:rPr lang="ja-JP" altLang="en-US" dirty="0"/>
              <a:t>学園</a:t>
            </a:r>
            <a:r>
              <a:rPr lang="ja-JP" altLang="en-US" dirty="0" smtClean="0"/>
              <a:t>ビジネス情報専門学校</a:t>
            </a: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ゲーム学科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年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名前　髙橋 勝太</a:t>
            </a:r>
            <a:r>
              <a:rPr kumimoji="1" lang="en-US" altLang="ja-JP" sz="1800" dirty="0" smtClean="0"/>
              <a:t>(</a:t>
            </a:r>
            <a:r>
              <a:rPr kumimoji="1" lang="ja-JP" altLang="en-US" sz="1800" dirty="0" smtClean="0"/>
              <a:t>たかはし　しょうた</a:t>
            </a:r>
            <a:r>
              <a:rPr kumimoji="1" lang="en-US" altLang="ja-JP" sz="1800" dirty="0" smtClean="0"/>
              <a:t>)</a:t>
            </a:r>
          </a:p>
          <a:p>
            <a:pPr marL="0" indent="0">
              <a:buNone/>
            </a:pPr>
            <a:r>
              <a:rPr lang="ja-JP" altLang="en-US" sz="2400" dirty="0" smtClean="0"/>
              <a:t>趣味　バイクツーリング</a:t>
            </a:r>
            <a:endParaRPr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特技　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ja-JP" altLang="en-US" sz="2400" dirty="0"/>
              <a:t>好</a:t>
            </a:r>
            <a:r>
              <a:rPr lang="ja-JP" altLang="en-US" sz="2400" dirty="0" smtClean="0"/>
              <a:t>きなゲーム　</a:t>
            </a:r>
            <a:r>
              <a:rPr lang="en-US" altLang="ja-JP" sz="2400" dirty="0" smtClean="0"/>
              <a:t>ARK</a:t>
            </a:r>
            <a:endParaRPr kumimoji="1" lang="en-US" altLang="ja-JP" sz="2400" dirty="0" smtClean="0"/>
          </a:p>
          <a:p>
            <a:pPr marL="0" indent="0">
              <a:buNone/>
            </a:pPr>
            <a:endParaRPr kumimoji="1" lang="en-US" altLang="ja-JP" sz="1800" dirty="0" smtClean="0"/>
          </a:p>
          <a:p>
            <a:pPr marL="0" indent="0">
              <a:buNone/>
            </a:pPr>
            <a:endParaRPr kumimoji="1" lang="en-US" altLang="ja-JP" sz="1800" dirty="0" smtClean="0"/>
          </a:p>
          <a:p>
            <a:pPr marL="0" indent="0">
              <a:buNone/>
            </a:pP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77589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5785" y="584203"/>
            <a:ext cx="7098030" cy="800098"/>
          </a:xfrm>
        </p:spPr>
        <p:txBody>
          <a:bodyPr/>
          <a:lstStyle/>
          <a:p>
            <a:r>
              <a:rPr lang="ja-JP" altLang="en-US" dirty="0" smtClean="0"/>
              <a:t>ウェブ</a:t>
            </a:r>
            <a:r>
              <a:rPr lang="ja-JP" altLang="en-US" dirty="0"/>
              <a:t>授業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5785" y="1397001"/>
            <a:ext cx="7098030" cy="6962141"/>
          </a:xfrm>
        </p:spPr>
        <p:txBody>
          <a:bodyPr/>
          <a:lstStyle/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8469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16585" y="69853"/>
            <a:ext cx="7098030" cy="1054098"/>
          </a:xfrm>
        </p:spPr>
        <p:txBody>
          <a:bodyPr/>
          <a:lstStyle/>
          <a:p>
            <a:r>
              <a:rPr kumimoji="1" lang="ja-JP" altLang="en-US" dirty="0" smtClean="0"/>
              <a:t>授業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3518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5785" y="584202"/>
            <a:ext cx="6679967" cy="955231"/>
          </a:xfrm>
        </p:spPr>
        <p:txBody>
          <a:bodyPr/>
          <a:lstStyle/>
          <a:p>
            <a:r>
              <a:rPr kumimoji="1" lang="ja-JP" altLang="en-US" dirty="0" smtClean="0"/>
              <a:t>ネームハンター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2712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294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8126178"/>
            <a:ext cx="8229600" cy="2847978"/>
          </a:xfrm>
          <a:prstGeom prst="rect">
            <a:avLst/>
          </a:prstGeom>
          <a:solidFill>
            <a:srgbClr val="92D05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722046" y="4225456"/>
            <a:ext cx="6713316" cy="3898202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17464" y="0"/>
            <a:ext cx="8247063" cy="839484"/>
          </a:xfr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ja-JP" altLang="en-US" dirty="0" smtClean="0"/>
              <a:t>タイトル</a:t>
            </a:r>
            <a:r>
              <a:rPr lang="en-US" altLang="ja-JP" dirty="0" smtClean="0">
                <a:solidFill>
                  <a:srgbClr val="FFFF00"/>
                </a:solidFill>
              </a:rPr>
              <a:t>Sirius(</a:t>
            </a:r>
            <a:r>
              <a:rPr lang="ja-JP" altLang="en-US" dirty="0" smtClean="0">
                <a:solidFill>
                  <a:srgbClr val="FFFF00"/>
                </a:solidFill>
              </a:rPr>
              <a:t>シリウス</a:t>
            </a:r>
            <a:r>
              <a:rPr lang="en-US" altLang="ja-JP" dirty="0" smtClean="0">
                <a:solidFill>
                  <a:srgbClr val="FFFF00"/>
                </a:solidFill>
              </a:rPr>
              <a:t>)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70697" y="4216802"/>
            <a:ext cx="6713316" cy="3906855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ja-JP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開発ソフト</a:t>
            </a:r>
            <a:r>
              <a:rPr lang="en-US" altLang="ja-JP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visual studio 2015</a:t>
            </a:r>
            <a:r>
              <a:rPr lang="ja-JP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　</a:t>
            </a:r>
            <a:endParaRPr lang="en-US" altLang="ja-JP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ja-JP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ja-JP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開発</a:t>
            </a:r>
            <a:r>
              <a:rPr lang="ja-JP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期間</a:t>
            </a:r>
            <a:r>
              <a:rPr lang="en-US" altLang="ja-JP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altLang="ja-JP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4</a:t>
            </a:r>
            <a:r>
              <a:rPr lang="ja-JP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endParaRPr lang="en-US" altLang="ja-JP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ja-JP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ja-JP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ジャンル</a:t>
            </a:r>
            <a:r>
              <a:rPr lang="en-US" altLang="ja-JP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altLang="ja-JP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2D</a:t>
            </a:r>
            <a:r>
              <a:rPr lang="ja-JP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シューティング</a:t>
            </a:r>
            <a:endParaRPr lang="en-US" altLang="ja-JP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ja-JP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ja-JP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操作方法</a:t>
            </a:r>
            <a:r>
              <a:rPr lang="en-US" altLang="ja-JP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altLang="ja-JP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ja-JP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キーボード</a:t>
            </a:r>
            <a:endParaRPr lang="en-US" altLang="ja-JP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en-US" altLang="ja-JP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89" y="839484"/>
            <a:ext cx="6157732" cy="337713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636" y="7270432"/>
            <a:ext cx="867185" cy="867185"/>
          </a:xfrm>
          <a:prstGeom prst="rect">
            <a:avLst/>
          </a:prstGeom>
        </p:spPr>
      </p:pic>
      <p:grpSp>
        <p:nvGrpSpPr>
          <p:cNvPr id="18" name="グループ化 17"/>
          <p:cNvGrpSpPr/>
          <p:nvPr/>
        </p:nvGrpSpPr>
        <p:grpSpPr>
          <a:xfrm>
            <a:off x="6147877" y="4229410"/>
            <a:ext cx="892389" cy="867185"/>
            <a:chOff x="6328444" y="6139813"/>
            <a:chExt cx="892389" cy="867185"/>
          </a:xfrm>
        </p:grpSpPr>
        <p:sp>
          <p:nvSpPr>
            <p:cNvPr id="19" name="正方形/長方形 18"/>
            <p:cNvSpPr/>
            <p:nvPr/>
          </p:nvSpPr>
          <p:spPr>
            <a:xfrm>
              <a:off x="6361999" y="6149142"/>
              <a:ext cx="858834" cy="8578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" name="図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8444" y="6139813"/>
              <a:ext cx="867185" cy="867185"/>
            </a:xfrm>
            <a:prstGeom prst="rect">
              <a:avLst/>
            </a:prstGeom>
          </p:spPr>
        </p:pic>
      </p:grpSp>
      <p:grpSp>
        <p:nvGrpSpPr>
          <p:cNvPr id="21" name="グループ化 20"/>
          <p:cNvGrpSpPr/>
          <p:nvPr/>
        </p:nvGrpSpPr>
        <p:grpSpPr>
          <a:xfrm>
            <a:off x="6058168" y="6258173"/>
            <a:ext cx="982098" cy="992062"/>
            <a:chOff x="6267310" y="8045628"/>
            <a:chExt cx="982098" cy="992062"/>
          </a:xfrm>
        </p:grpSpPr>
        <p:sp>
          <p:nvSpPr>
            <p:cNvPr id="22" name="正方形/長方形 21"/>
            <p:cNvSpPr/>
            <p:nvPr/>
          </p:nvSpPr>
          <p:spPr>
            <a:xfrm>
              <a:off x="6390574" y="8045628"/>
              <a:ext cx="858834" cy="8578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3" name="図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5778" y="8087243"/>
              <a:ext cx="808426" cy="774625"/>
            </a:xfrm>
            <a:prstGeom prst="rect">
              <a:avLst/>
            </a:prstGeom>
          </p:spPr>
        </p:pic>
        <p:sp>
          <p:nvSpPr>
            <p:cNvPr id="24" name="正方形/長方形 23"/>
            <p:cNvSpPr/>
            <p:nvPr/>
          </p:nvSpPr>
          <p:spPr>
            <a:xfrm>
              <a:off x="6267310" y="8452915"/>
              <a:ext cx="64633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sz="3200" dirty="0" smtClean="0">
                  <a:ln w="0">
                    <a:solidFill>
                      <a:schemeClr val="bg1"/>
                    </a:solidFill>
                  </a:ln>
                  <a:solidFill>
                    <a:schemeClr val="accent1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2D</a:t>
              </a:r>
              <a:endParaRPr lang="ja-JP" altLang="en-US" sz="3200" dirty="0">
                <a:ln w="0"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5" name="グループ化 24"/>
          <p:cNvGrpSpPr/>
          <p:nvPr/>
        </p:nvGrpSpPr>
        <p:grpSpPr>
          <a:xfrm>
            <a:off x="6181432" y="5244936"/>
            <a:ext cx="863010" cy="858834"/>
            <a:chOff x="6357823" y="7195439"/>
            <a:chExt cx="863010" cy="858834"/>
          </a:xfrm>
        </p:grpSpPr>
        <p:sp>
          <p:nvSpPr>
            <p:cNvPr id="26" name="正方形/長方形 25"/>
            <p:cNvSpPr/>
            <p:nvPr/>
          </p:nvSpPr>
          <p:spPr>
            <a:xfrm>
              <a:off x="6361999" y="7195928"/>
              <a:ext cx="858834" cy="8578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7823" y="7195439"/>
              <a:ext cx="858834" cy="858834"/>
            </a:xfrm>
            <a:prstGeom prst="rect">
              <a:avLst/>
            </a:prstGeom>
          </p:spPr>
        </p:pic>
      </p:grpSp>
      <p:sp>
        <p:nvSpPr>
          <p:cNvPr id="31" name="テキスト ボックス 30"/>
          <p:cNvSpPr txBox="1"/>
          <p:nvPr/>
        </p:nvSpPr>
        <p:spPr>
          <a:xfrm>
            <a:off x="452686" y="9489015"/>
            <a:ext cx="1977998" cy="584775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/>
              <a:t>タイトル</a:t>
            </a:r>
            <a:endParaRPr kumimoji="1" lang="ja-JP" altLang="en-US" sz="3200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3089705" y="9242792"/>
            <a:ext cx="1977998" cy="1077218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 smtClean="0"/>
              <a:t>ゲーム</a:t>
            </a:r>
            <a:r>
              <a:rPr lang="en-US" altLang="ja-JP" sz="3200" dirty="0" smtClean="0"/>
              <a:t>1</a:t>
            </a:r>
            <a:r>
              <a:rPr lang="ja-JP" altLang="en-US" sz="3200" dirty="0" smtClean="0"/>
              <a:t>・</a:t>
            </a:r>
            <a:r>
              <a:rPr lang="en-US" altLang="ja-JP" sz="3200" dirty="0" smtClean="0"/>
              <a:t>2</a:t>
            </a:r>
            <a:endParaRPr kumimoji="1" lang="ja-JP" altLang="en-US" sz="32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5743233" y="9504171"/>
            <a:ext cx="1977998" cy="584775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/>
              <a:t>リザルト</a:t>
            </a:r>
            <a:endParaRPr kumimoji="1" lang="ja-JP" altLang="en-US" sz="3200" dirty="0"/>
          </a:p>
        </p:txBody>
      </p:sp>
      <p:sp>
        <p:nvSpPr>
          <p:cNvPr id="34" name="右矢印 33"/>
          <p:cNvSpPr/>
          <p:nvPr/>
        </p:nvSpPr>
        <p:spPr>
          <a:xfrm>
            <a:off x="2464239" y="9657863"/>
            <a:ext cx="612656" cy="3125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右矢印 34"/>
          <p:cNvSpPr/>
          <p:nvPr/>
        </p:nvSpPr>
        <p:spPr>
          <a:xfrm>
            <a:off x="5105373" y="9625109"/>
            <a:ext cx="612656" cy="3125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屈折矢印 36"/>
          <p:cNvSpPr/>
          <p:nvPr/>
        </p:nvSpPr>
        <p:spPr>
          <a:xfrm flipH="1">
            <a:off x="1652455" y="10179691"/>
            <a:ext cx="4749800" cy="558800"/>
          </a:xfrm>
          <a:prstGeom prst="bentUpArrow">
            <a:avLst>
              <a:gd name="adj1" fmla="val 31818"/>
              <a:gd name="adj2" fmla="val 31250"/>
              <a:gd name="adj3" fmla="val 3181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 rot="5400000">
            <a:off x="6175911" y="10320331"/>
            <a:ext cx="644504" cy="1918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52686" y="8413488"/>
            <a:ext cx="3683657" cy="769441"/>
          </a:xfrm>
          <a:prstGeom prst="rect">
            <a:avLst/>
          </a:prstGeom>
          <a:solidFill>
            <a:srgbClr val="00B0F0">
              <a:alpha val="52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4400" dirty="0" smtClean="0"/>
              <a:t>ゲームの流れ</a:t>
            </a:r>
            <a:endParaRPr kumimoji="1"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0609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65785" y="179089"/>
            <a:ext cx="7098030" cy="943655"/>
          </a:xfrm>
        </p:spPr>
        <p:txBody>
          <a:bodyPr/>
          <a:lstStyle/>
          <a:p>
            <a:r>
              <a:rPr kumimoji="1" lang="ja-JP" altLang="en-US" dirty="0" smtClean="0"/>
              <a:t>ゲーム概要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5785" y="8831485"/>
            <a:ext cx="7098030" cy="1990845"/>
          </a:xfrm>
          <a:solidFill>
            <a:srgbClr val="00B0F0">
              <a:alpha val="39000"/>
            </a:srgbClr>
          </a:solidFill>
        </p:spPr>
        <p:txBody>
          <a:bodyPr/>
          <a:lstStyle/>
          <a:p>
            <a:pPr marL="0" indent="0">
              <a:buNone/>
            </a:pPr>
            <a:r>
              <a:rPr lang="ja-JP" altLang="en-US" b="1" dirty="0"/>
              <a:t>ゲーム</a:t>
            </a:r>
            <a:r>
              <a:rPr lang="ja-JP" altLang="en-US" b="1" dirty="0" smtClean="0"/>
              <a:t>を</a:t>
            </a:r>
            <a:r>
              <a:rPr lang="ja-JP" altLang="en-US" b="1" dirty="0"/>
              <a:t>終</a:t>
            </a:r>
            <a:r>
              <a:rPr lang="ja-JP" altLang="en-US" b="1" dirty="0" smtClean="0"/>
              <a:t>えて</a:t>
            </a:r>
            <a:endParaRPr lang="en-US" altLang="ja-JP" b="1" dirty="0" smtClean="0"/>
          </a:p>
          <a:p>
            <a:pPr marL="0" indent="0">
              <a:buNone/>
            </a:pPr>
            <a:r>
              <a:rPr kumimoji="1" lang="ja-JP" altLang="en-US" dirty="0" smtClean="0"/>
              <a:t>初めてのゲーム制作で、よりプログラムを理解することができ、アレンジも</a:t>
            </a:r>
            <a:r>
              <a:rPr lang="ja-JP" altLang="en-US" dirty="0" smtClean="0"/>
              <a:t>導入することができました。次のゲーム制作では、リザルト画面にも力を入れたいと思います。</a:t>
            </a:r>
            <a:endParaRPr kumimoji="1"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5" y="1111169"/>
            <a:ext cx="5083005" cy="2795243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565785" y="4057631"/>
            <a:ext cx="60324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不規則な弾を躱し、ゲームクリアを目指す</a:t>
            </a:r>
            <a:endParaRPr lang="ja-JP" alt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959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569</TotalTime>
  <Words>136</Words>
  <Application>Microsoft Office PowerPoint</Application>
  <PresentationFormat>B4 (JIS) 257x364 mm</PresentationFormat>
  <Paragraphs>58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8" baseType="lpstr">
      <vt:lpstr>游ゴシック</vt:lpstr>
      <vt:lpstr>游ゴシック Light</vt:lpstr>
      <vt:lpstr>Arial</vt:lpstr>
      <vt:lpstr>Bell MT</vt:lpstr>
      <vt:lpstr>Calibri</vt:lpstr>
      <vt:lpstr>Calibri Light</vt:lpstr>
      <vt:lpstr>Office テーマ</vt:lpstr>
      <vt:lpstr>ＰＯＲＴＦＯＬＩＯ</vt:lpstr>
      <vt:lpstr> 目次 </vt:lpstr>
      <vt:lpstr>自己紹介</vt:lpstr>
      <vt:lpstr>ウェブ授業</vt:lpstr>
      <vt:lpstr>授業</vt:lpstr>
      <vt:lpstr>ネームハンター</vt:lpstr>
      <vt:lpstr>PowerPoint プレゼンテーション</vt:lpstr>
      <vt:lpstr>タイトルSirius(シリウス)</vt:lpstr>
      <vt:lpstr>ゲーム概要</vt:lpstr>
      <vt:lpstr> タイトル　I wanna sky</vt:lpstr>
      <vt:lpstr>ゲーム難易度選択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タイトル</dc:title>
  <dc:creator>student</dc:creator>
  <cp:lastModifiedBy>student</cp:lastModifiedBy>
  <cp:revision>39</cp:revision>
  <dcterms:created xsi:type="dcterms:W3CDTF">2020-11-13T04:41:46Z</dcterms:created>
  <dcterms:modified xsi:type="dcterms:W3CDTF">2020-12-14T08:43:02Z</dcterms:modified>
</cp:coreProperties>
</file>